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333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8071-E193-F066-7D61-7AB9790A1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3FE35-367E-DA26-6C1B-7BCD4D462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5D736-9874-F90F-A03E-CDFABC6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7D724-24C1-2661-3C8F-FBC96C24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F706B-41E1-DF80-31F6-EA4081CF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64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14CB-5938-F9CA-3930-32312AEA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E2E31-70EC-C42E-44BE-B4E62BDC9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E4D7-5467-EDE2-D040-B779A889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DC31-6680-EFAC-2D99-B7EAD6A3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51C61-9414-8329-7B37-6CB352B8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1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92B427-FB77-8034-4BB4-68C0A6192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1BB84-849E-3573-D4EE-02D075EC9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4910-8E0C-36CE-88E3-FDCAFA98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072E0-6D80-3E5F-5428-0B2E4D0A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98F05-9CA4-362E-EB2E-F060917F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84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5F2D-16A8-29A1-1081-7884CFDE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6A92-73CB-8F3D-0583-0C628212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204A-D710-6828-BC2D-5D55177D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83338-FC5F-9389-E46F-668282AD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3D8C4-5195-5095-3DE3-BDA9D484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6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B251-952D-E53B-1422-0412C22F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9568F-A790-B6C6-D644-8603C54FB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B2BEA-05C0-52F2-46E5-ED200404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0F1D-9733-1EB8-01D4-56D80E0C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9477-D6E5-139C-AE31-6240039C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25A0-51FE-FFCC-8B6B-30EB18F4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9F14-8EEF-20AC-86C6-CBF0298CF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D3DE2-D2CB-B90C-D511-CE1D97B05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D0FA4-8CC3-566A-76DC-8CAAC604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6E458-72A9-C46D-6020-BE2C0CD6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08840-008A-5D89-C8FD-1368AD02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40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6C5D-E5B0-B3F4-58D9-96A687E30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7CBF9-63C9-9B67-E3EC-4DFDDE2F1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24D3D-E055-4E7D-1DE5-15989420B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54D8B-0D1C-9A70-9842-06C275D17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7811E-D128-5313-39BB-258EA3520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D1D615-570B-BC1D-8EB5-8EAB64BB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A3B6C-0AC0-A391-F4F5-16474161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D0C71-26EE-7A8B-83C1-AA1E5DB3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73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DC87-9759-BCB2-1689-8B202D40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4BF09-AF60-663F-6A05-87347E6A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DBCED-1451-889B-DF8F-D2E60DED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691FB-39FE-38EB-CF23-3195F665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01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A8518-522E-FBFB-292E-4C539CDA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32684-FA17-03DA-6053-51F68327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D8C0-0CEA-42F0-BE75-85C0B2A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72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C37C-3ADD-A71B-9E3D-8F53EEC1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018FB-65B7-A995-298C-4E31F3D78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5CBCA-A16D-667A-C58A-CC2B2B459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E383-5961-3B7C-FE77-DD455ED1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0B61C-0EC1-0CBE-A58D-B9B1F5E4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A594C-C7BF-D1A3-A4E9-88486950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56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419A-E127-0C1C-30E5-34AF9E5C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C9BB3A-996D-7598-5BB3-ED83D450D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81E36-3BA9-BCF7-F20E-784D77C6C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700CA-B810-5163-1B82-CF79C2E6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D53D-28EC-D0FD-0FCB-6F7E21DD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6E9EA-C8B1-2B92-4C54-A5596633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17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90419-846A-DE8D-FCBF-CFE7AD42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1F8EF-07FD-7F8A-02AA-6C6EA510E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1132C-5756-CC51-B815-1D27F68AD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A3B4E-4AD4-4543-9985-B8605A02C0A6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63D5-04CF-2E93-3952-089449DB7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8B77C-58D2-93C5-B3B4-3B4CD83D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7650-A51B-4F0F-8386-31AB911C6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39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79553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7A58D-450C-A5BD-9401-32013421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97" y="1598210"/>
            <a:ext cx="1638361" cy="3385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77D7F-2437-0144-B93E-846423F8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78" y="1598209"/>
            <a:ext cx="1638360" cy="3371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9ED82E-D57E-45D4-7E71-F0A2DE9E4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358" y="1598209"/>
            <a:ext cx="1638360" cy="337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7FB03-0670-F477-ACB4-DAB9CE6B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938" y="1598209"/>
            <a:ext cx="1638360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3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F24E7-D45A-D972-6527-31A14235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97" y="1598210"/>
            <a:ext cx="1640205" cy="3385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F6435-9641-0F45-293A-8C20A39E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28" y="1598210"/>
            <a:ext cx="1640205" cy="3371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3271F7-1973-76B5-9126-D9A3C985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0" y="1498820"/>
            <a:ext cx="7476133" cy="38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05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89492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6BB81-DB91-8E3E-017B-D429119B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98" y="1608148"/>
            <a:ext cx="1638360" cy="3371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43A71-5A66-EB04-25A7-E6DC2C14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79" y="1608148"/>
            <a:ext cx="1638359" cy="3371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C16A7-4DB2-A2A2-967E-5F616173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09" y="1608148"/>
            <a:ext cx="1669657" cy="3371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4DC28-1993-FA73-3D03-4CD6FED0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385" y="1608148"/>
            <a:ext cx="1669658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6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89492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99DDB-D0E8-B3ED-7280-1B0F472E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37" y="1643934"/>
            <a:ext cx="1638359" cy="337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2D61E-EB37-644D-9D42-DB570DA6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56" y="1643934"/>
            <a:ext cx="1669657" cy="3371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210B1-C8DC-0067-1569-705C6C66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31" y="1643934"/>
            <a:ext cx="1669657" cy="3371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53FF8-EBC2-E863-2711-FDC812120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681" y="1643934"/>
            <a:ext cx="1669657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89492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455-27FD-4CD2-79B5-C2BEAD4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388" y="1643935"/>
            <a:ext cx="1638359" cy="3371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A80A6-1FE7-AB1E-4CAF-75B84C9D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67" y="1643934"/>
            <a:ext cx="1638359" cy="3371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A1BE6B-A312-D4AC-A0A0-37E66DB59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09" y="1643934"/>
            <a:ext cx="1669657" cy="33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89492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4FEA9-215E-5445-A832-C44D1FE4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67" y="1643934"/>
            <a:ext cx="1638359" cy="3407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0CA3C-0668-0404-23AB-27408584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88" y="1643934"/>
            <a:ext cx="1638359" cy="3371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B262E-47CC-BFA4-819F-74D529B4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063" y="1634987"/>
            <a:ext cx="1638359" cy="3371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88237B-70F1-09A0-8C8C-8ACAC62A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064" y="1643934"/>
            <a:ext cx="1638359" cy="33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6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409370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6E0F0-1881-5962-BE0B-F488DE02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80" y="1663812"/>
            <a:ext cx="1638359" cy="340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31785-0D5C-F251-DCC0-89247520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66" y="1663812"/>
            <a:ext cx="1638359" cy="3407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26B18-3013-B029-CC1A-37406514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52" y="1645920"/>
            <a:ext cx="1638359" cy="34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8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79553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D8930-AA0A-7944-A7E3-429B3D7E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80" y="1633995"/>
            <a:ext cx="1638359" cy="3407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30254-733A-7C87-7D36-02F8D801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79" y="1633995"/>
            <a:ext cx="1638359" cy="337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AF05F-87ED-0313-B227-83A1ACAE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064" y="1633995"/>
            <a:ext cx="1638360" cy="3353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67A4A-0B2D-3261-4312-9D661F70F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91" y="1633994"/>
            <a:ext cx="1638358" cy="33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0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79553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A10A1-D91F-6753-48F8-03C7867B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96" y="1633994"/>
            <a:ext cx="1636398" cy="3407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85D18A-657D-0F29-32A1-E71E0BC4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99" y="1651887"/>
            <a:ext cx="1636398" cy="337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420416-1359-B4AB-385B-3065ECCDE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45" y="1642941"/>
            <a:ext cx="1636398" cy="3353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58E8B-3480-BC7E-4ECE-231F6128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91" y="1633994"/>
            <a:ext cx="1638358" cy="33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7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EAC14-A787-FE81-2FB1-A57AE4CD06C9}"/>
              </a:ext>
            </a:extLst>
          </p:cNvPr>
          <p:cNvSpPr/>
          <p:nvPr/>
        </p:nvSpPr>
        <p:spPr>
          <a:xfrm>
            <a:off x="2721253" y="1379553"/>
            <a:ext cx="7378810" cy="388023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2803E-B3E3-DC89-E272-F969D533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2" y="1651887"/>
            <a:ext cx="1631589" cy="3402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45005-2E07-E7D1-13FD-0FCE8B27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13" y="1651887"/>
            <a:ext cx="1631590" cy="340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73A63-56DD-45B3-068D-61EBA5A19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45" y="1651887"/>
            <a:ext cx="1638358" cy="3353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4531DC-5024-F7E4-63AA-F4F8F1E17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45" y="1651887"/>
            <a:ext cx="1631589" cy="33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4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Minde.</dc:creator>
  <cp:lastModifiedBy>Harsh Minde.</cp:lastModifiedBy>
  <cp:revision>10</cp:revision>
  <dcterms:created xsi:type="dcterms:W3CDTF">2024-04-21T21:20:57Z</dcterms:created>
  <dcterms:modified xsi:type="dcterms:W3CDTF">2024-04-29T05:34:25Z</dcterms:modified>
</cp:coreProperties>
</file>